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25ECD-0687-481B-8E36-89BE3FD90316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F6DDD-8E0C-4B9C-83D8-236708D0F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6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B06FB-6834-40E7-B4D4-B44586B421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98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5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97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36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DD9FBD-CEF7-4542-A4FF-4FD10E3755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933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0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4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45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3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2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3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75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18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583AF-06F5-40DF-9E08-97D37619E984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BDC6C-145E-42AA-B2B1-8D5DDE3C4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8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1779" name="Group 5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59233663"/>
              </p:ext>
            </p:extLst>
          </p:nvPr>
        </p:nvGraphicFramePr>
        <p:xfrm>
          <a:off x="609600" y="914400"/>
          <a:ext cx="8001000" cy="6053146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2562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-22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5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-4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96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5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96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5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68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96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5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90600" y="228600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www.readingtonscience.wikispaces.com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976984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Readington Township Public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skrial</dc:creator>
  <cp:lastModifiedBy>skrial</cp:lastModifiedBy>
  <cp:revision>1</cp:revision>
  <dcterms:created xsi:type="dcterms:W3CDTF">2012-02-28T13:21:30Z</dcterms:created>
  <dcterms:modified xsi:type="dcterms:W3CDTF">2012-02-28T13:22:25Z</dcterms:modified>
</cp:coreProperties>
</file>